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803600" cy="36004500"/>
  <p:notesSz cx="9144000" cy="6858000"/>
  <p:custDataLst>
    <p:tags r:id="rId7"/>
  </p:custDataLst>
  <p:defaultTextStyle>
    <a:defPPr>
      <a:defRPr lang="zh-CN"/>
    </a:defPPr>
    <a:lvl1pPr marL="0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1795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3590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6020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7815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9610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1405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3200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34995" algn="l" defTabSz="7835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-2934" y="-198"/>
      </p:cViewPr>
      <p:guideLst>
        <p:guide orient="horz" pos="11337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723" y="5892630"/>
            <a:ext cx="21604336" cy="12535377"/>
          </a:xfrm>
        </p:spPr>
        <p:txBody>
          <a:bodyPr anchor="b"/>
          <a:lstStyle>
            <a:lvl1pPr algn="ctr">
              <a:defRPr sz="18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723" y="18911419"/>
            <a:ext cx="21604336" cy="8693081"/>
          </a:xfrm>
        </p:spPr>
        <p:txBody>
          <a:bodyPr/>
          <a:lstStyle>
            <a:lvl1pPr marL="0" indent="0" algn="ctr">
              <a:buNone/>
              <a:defRPr sz="7300"/>
            </a:lvl1pPr>
            <a:lvl2pPr marL="1389380" indent="0" algn="ctr">
              <a:buNone/>
              <a:defRPr sz="6100"/>
            </a:lvl2pPr>
            <a:lvl3pPr marL="2776855" indent="0" algn="ctr">
              <a:buNone/>
              <a:defRPr sz="5500"/>
            </a:lvl3pPr>
            <a:lvl4pPr marL="4165600" indent="0" algn="ctr">
              <a:buNone/>
              <a:defRPr sz="4900"/>
            </a:lvl4pPr>
            <a:lvl5pPr marL="5554980" indent="0" algn="ctr">
              <a:buNone/>
              <a:defRPr sz="4900"/>
            </a:lvl5pPr>
            <a:lvl6pPr marL="6943090" indent="0" algn="ctr">
              <a:buNone/>
              <a:defRPr sz="4900"/>
            </a:lvl6pPr>
            <a:lvl7pPr marL="8331835" indent="0" algn="ctr">
              <a:buNone/>
              <a:defRPr sz="4900"/>
            </a:lvl7pPr>
            <a:lvl8pPr marL="9720580" indent="0" algn="ctr">
              <a:buNone/>
              <a:defRPr sz="4900"/>
            </a:lvl8pPr>
            <a:lvl9pPr marL="11109325" indent="0" algn="ctr">
              <a:buNone/>
              <a:defRPr sz="4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4138" y="1916980"/>
            <a:ext cx="6211247" cy="3051331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398" y="1916980"/>
            <a:ext cx="18273668" cy="3051331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395" y="8976466"/>
            <a:ext cx="24844986" cy="14977440"/>
          </a:xfrm>
        </p:spPr>
        <p:txBody>
          <a:bodyPr anchor="b"/>
          <a:lstStyle>
            <a:lvl1pPr>
              <a:defRPr sz="18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395" y="24095598"/>
            <a:ext cx="24844986" cy="7876282"/>
          </a:xfrm>
        </p:spPr>
        <p:txBody>
          <a:bodyPr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3893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277685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1656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555498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694309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833183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972058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110932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398" y="9584896"/>
            <a:ext cx="12242457" cy="22845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2927" y="9584896"/>
            <a:ext cx="12242457" cy="22845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4149" y="1916980"/>
            <a:ext cx="24844986" cy="69594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4150" y="8826442"/>
            <a:ext cx="12186194" cy="4325702"/>
          </a:xfrm>
        </p:spPr>
        <p:txBody>
          <a:bodyPr anchor="b"/>
          <a:lstStyle>
            <a:lvl1pPr marL="0" indent="0">
              <a:buNone/>
              <a:defRPr sz="7300" b="1"/>
            </a:lvl1pPr>
            <a:lvl2pPr marL="1389380" indent="0">
              <a:buNone/>
              <a:defRPr sz="6100" b="1"/>
            </a:lvl2pPr>
            <a:lvl3pPr marL="2776855" indent="0">
              <a:buNone/>
              <a:defRPr sz="5500" b="1"/>
            </a:lvl3pPr>
            <a:lvl4pPr marL="4165600" indent="0">
              <a:buNone/>
              <a:defRPr sz="4900" b="1"/>
            </a:lvl4pPr>
            <a:lvl5pPr marL="5554980" indent="0">
              <a:buNone/>
              <a:defRPr sz="4900" b="1"/>
            </a:lvl5pPr>
            <a:lvl6pPr marL="6943090" indent="0">
              <a:buNone/>
              <a:defRPr sz="4900" b="1"/>
            </a:lvl6pPr>
            <a:lvl7pPr marL="8331835" indent="0">
              <a:buNone/>
              <a:defRPr sz="4900" b="1"/>
            </a:lvl7pPr>
            <a:lvl8pPr marL="9720580" indent="0">
              <a:buNone/>
              <a:defRPr sz="4900" b="1"/>
            </a:lvl8pPr>
            <a:lvl9pPr marL="11109325" indent="0">
              <a:buNone/>
              <a:defRPr sz="4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4150" y="13152145"/>
            <a:ext cx="12186194" cy="193448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2928" y="8826442"/>
            <a:ext cx="12246209" cy="4325702"/>
          </a:xfrm>
        </p:spPr>
        <p:txBody>
          <a:bodyPr anchor="b"/>
          <a:lstStyle>
            <a:lvl1pPr marL="0" indent="0">
              <a:buNone/>
              <a:defRPr sz="7300" b="1"/>
            </a:lvl1pPr>
            <a:lvl2pPr marL="1389380" indent="0">
              <a:buNone/>
              <a:defRPr sz="6100" b="1"/>
            </a:lvl2pPr>
            <a:lvl3pPr marL="2776855" indent="0">
              <a:buNone/>
              <a:defRPr sz="5500" b="1"/>
            </a:lvl3pPr>
            <a:lvl4pPr marL="4165600" indent="0">
              <a:buNone/>
              <a:defRPr sz="4900" b="1"/>
            </a:lvl4pPr>
            <a:lvl5pPr marL="5554980" indent="0">
              <a:buNone/>
              <a:defRPr sz="4900" b="1"/>
            </a:lvl5pPr>
            <a:lvl6pPr marL="6943090" indent="0">
              <a:buNone/>
              <a:defRPr sz="4900" b="1"/>
            </a:lvl6pPr>
            <a:lvl7pPr marL="8331835" indent="0">
              <a:buNone/>
              <a:defRPr sz="4900" b="1"/>
            </a:lvl7pPr>
            <a:lvl8pPr marL="9720580" indent="0">
              <a:buNone/>
              <a:defRPr sz="4900" b="1"/>
            </a:lvl8pPr>
            <a:lvl9pPr marL="11109325" indent="0">
              <a:buNone/>
              <a:defRPr sz="4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2928" y="13152145"/>
            <a:ext cx="12246209" cy="193448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4150" y="2400391"/>
            <a:ext cx="9290613" cy="8401370"/>
          </a:xfrm>
        </p:spPr>
        <p:txBody>
          <a:bodyPr anchor="b"/>
          <a:lstStyle>
            <a:lvl1pPr>
              <a:defRPr sz="9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6209" y="5184179"/>
            <a:ext cx="14582927" cy="25587505"/>
          </a:xfrm>
        </p:spPr>
        <p:txBody>
          <a:bodyPr/>
          <a:lstStyle>
            <a:lvl1pPr>
              <a:defRPr sz="9700"/>
            </a:lvl1pPr>
            <a:lvl2pPr>
              <a:defRPr sz="8500"/>
            </a:lvl2pPr>
            <a:lvl3pPr>
              <a:defRPr sz="73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4150" y="10801761"/>
            <a:ext cx="9290613" cy="20011599"/>
          </a:xfrm>
        </p:spPr>
        <p:txBody>
          <a:bodyPr/>
          <a:lstStyle>
            <a:lvl1pPr marL="0" indent="0">
              <a:buNone/>
              <a:defRPr sz="4900"/>
            </a:lvl1pPr>
            <a:lvl2pPr marL="1389380" indent="0">
              <a:buNone/>
              <a:defRPr sz="4300"/>
            </a:lvl2pPr>
            <a:lvl3pPr marL="2776855" indent="0">
              <a:buNone/>
              <a:defRPr sz="3600"/>
            </a:lvl3pPr>
            <a:lvl4pPr marL="4165600" indent="0">
              <a:buNone/>
              <a:defRPr sz="3000"/>
            </a:lvl4pPr>
            <a:lvl5pPr marL="5554980" indent="0">
              <a:buNone/>
              <a:defRPr sz="3000"/>
            </a:lvl5pPr>
            <a:lvl6pPr marL="6943090" indent="0">
              <a:buNone/>
              <a:defRPr sz="3000"/>
            </a:lvl6pPr>
            <a:lvl7pPr marL="8331835" indent="0">
              <a:buNone/>
              <a:defRPr sz="3000"/>
            </a:lvl7pPr>
            <a:lvl8pPr marL="9720580" indent="0">
              <a:buNone/>
              <a:defRPr sz="3000"/>
            </a:lvl8pPr>
            <a:lvl9pPr marL="11109325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4150" y="2400391"/>
            <a:ext cx="9290613" cy="8401370"/>
          </a:xfrm>
        </p:spPr>
        <p:txBody>
          <a:bodyPr anchor="b"/>
          <a:lstStyle>
            <a:lvl1pPr>
              <a:defRPr sz="9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6209" y="5184179"/>
            <a:ext cx="14582927" cy="25587505"/>
          </a:xfrm>
        </p:spPr>
        <p:txBody>
          <a:bodyPr/>
          <a:lstStyle>
            <a:lvl1pPr marL="0" indent="0">
              <a:buNone/>
              <a:defRPr sz="9700"/>
            </a:lvl1pPr>
            <a:lvl2pPr marL="1389380" indent="0">
              <a:buNone/>
              <a:defRPr sz="8500"/>
            </a:lvl2pPr>
            <a:lvl3pPr marL="2776855" indent="0">
              <a:buNone/>
              <a:defRPr sz="7300"/>
            </a:lvl3pPr>
            <a:lvl4pPr marL="4165600" indent="0">
              <a:buNone/>
              <a:defRPr sz="6100"/>
            </a:lvl4pPr>
            <a:lvl5pPr marL="5554980" indent="0">
              <a:buNone/>
              <a:defRPr sz="6100"/>
            </a:lvl5pPr>
            <a:lvl6pPr marL="6943090" indent="0">
              <a:buNone/>
              <a:defRPr sz="6100"/>
            </a:lvl6pPr>
            <a:lvl7pPr marL="8331835" indent="0">
              <a:buNone/>
              <a:defRPr sz="6100"/>
            </a:lvl7pPr>
            <a:lvl8pPr marL="9720580" indent="0">
              <a:buNone/>
              <a:defRPr sz="6100"/>
            </a:lvl8pPr>
            <a:lvl9pPr marL="11109325" indent="0">
              <a:buNone/>
              <a:defRPr sz="6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4150" y="10801761"/>
            <a:ext cx="9290613" cy="20011599"/>
          </a:xfrm>
        </p:spPr>
        <p:txBody>
          <a:bodyPr/>
          <a:lstStyle>
            <a:lvl1pPr marL="0" indent="0">
              <a:buNone/>
              <a:defRPr sz="4900"/>
            </a:lvl1pPr>
            <a:lvl2pPr marL="1389380" indent="0">
              <a:buNone/>
              <a:defRPr sz="4300"/>
            </a:lvl2pPr>
            <a:lvl3pPr marL="2776855" indent="0">
              <a:buNone/>
              <a:defRPr sz="3600"/>
            </a:lvl3pPr>
            <a:lvl4pPr marL="4165600" indent="0">
              <a:buNone/>
              <a:defRPr sz="3000"/>
            </a:lvl4pPr>
            <a:lvl5pPr marL="5554980" indent="0">
              <a:buNone/>
              <a:defRPr sz="3000"/>
            </a:lvl5pPr>
            <a:lvl6pPr marL="6943090" indent="0">
              <a:buNone/>
              <a:defRPr sz="3000"/>
            </a:lvl6pPr>
            <a:lvl7pPr marL="8331835" indent="0">
              <a:buNone/>
              <a:defRPr sz="3000"/>
            </a:lvl7pPr>
            <a:lvl8pPr marL="9720580" indent="0">
              <a:buNone/>
              <a:defRPr sz="3000"/>
            </a:lvl8pPr>
            <a:lvl9pPr marL="11109325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398" y="1916980"/>
            <a:ext cx="24844986" cy="6959470"/>
          </a:xfrm>
          <a:prstGeom prst="rect">
            <a:avLst/>
          </a:prstGeom>
        </p:spPr>
        <p:txBody>
          <a:bodyPr vert="horz" lIns="78382" tIns="39191" rIns="78382" bIns="3919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398" y="9584896"/>
            <a:ext cx="24844986" cy="22845394"/>
          </a:xfrm>
          <a:prstGeom prst="rect">
            <a:avLst/>
          </a:prstGeom>
        </p:spPr>
        <p:txBody>
          <a:bodyPr vert="horz" lIns="78382" tIns="39191" rIns="78382" bIns="3919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398" y="33372108"/>
            <a:ext cx="6481301" cy="1916979"/>
          </a:xfrm>
          <a:prstGeom prst="rect">
            <a:avLst/>
          </a:prstGeom>
        </p:spPr>
        <p:txBody>
          <a:bodyPr vert="horz" lIns="78382" tIns="39191" rIns="78382" bIns="39191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1915" y="33372108"/>
            <a:ext cx="9721951" cy="1916979"/>
          </a:xfrm>
          <a:prstGeom prst="rect">
            <a:avLst/>
          </a:prstGeom>
        </p:spPr>
        <p:txBody>
          <a:bodyPr vert="horz" lIns="78382" tIns="39191" rIns="78382" bIns="39191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4083" y="33372108"/>
            <a:ext cx="6481301" cy="1916979"/>
          </a:xfrm>
          <a:prstGeom prst="rect">
            <a:avLst/>
          </a:prstGeom>
        </p:spPr>
        <p:txBody>
          <a:bodyPr vert="horz" lIns="78382" tIns="39191" rIns="78382" bIns="39191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776855" rtl="0" eaLnBrk="1" latinLnBrk="0" hangingPunct="1">
        <a:lnSpc>
          <a:spcPct val="90000"/>
        </a:lnSpc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4690" indent="-694690" algn="l" defTabSz="2776855" rtl="0" eaLnBrk="1" latinLnBrk="0" hangingPunct="1">
        <a:lnSpc>
          <a:spcPct val="90000"/>
        </a:lnSpc>
        <a:spcBef>
          <a:spcPts val="3045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083435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471545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6249670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637145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9026525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10415270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4015" indent="-694690" algn="l" defTabSz="2776855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389380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776855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165600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43090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331835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720580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9325" algn="l" defTabSz="2776855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42005" cy="36004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291981" y="500149"/>
            <a:ext cx="22372221" cy="1661828"/>
            <a:chOff x="4060" y="1107"/>
            <a:chExt cx="39630" cy="314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060" y="1353"/>
              <a:ext cx="8184" cy="2806"/>
            </a:xfrm>
            <a:prstGeom prst="rect">
              <a:avLst/>
            </a:prstGeom>
            <a:noFill/>
          </p:spPr>
        </p:pic>
        <p:sp>
          <p:nvSpPr>
            <p:cNvPr id="100" name="文本框 99"/>
            <p:cNvSpPr txBox="1"/>
            <p:nvPr/>
          </p:nvSpPr>
          <p:spPr>
            <a:xfrm>
              <a:off x="13741" y="1107"/>
              <a:ext cx="21949" cy="31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100" b="1" dirty="0">
                  <a:solidFill>
                    <a:schemeClr val="bg1"/>
                  </a:solidFill>
                  <a:latin typeface="Tahoma" panose="020B0604030504040204" charset="0"/>
                  <a:ea typeface="黑体" panose="02010609060101010101" charset="-122"/>
                </a:rPr>
                <a:t>7</a:t>
              </a:r>
              <a:r>
                <a:rPr lang="en-US" sz="5100" b="1" baseline="30000" dirty="0">
                  <a:solidFill>
                    <a:schemeClr val="bg1"/>
                  </a:solidFill>
                  <a:latin typeface="Tahoma" panose="020B0604030504040204" charset="0"/>
                  <a:ea typeface="黑体" panose="02010609060101010101" charset="-122"/>
                </a:rPr>
                <a:t>th</a:t>
              </a:r>
              <a:r>
                <a:rPr lang="en-US" sz="5100" b="1" dirty="0">
                  <a:solidFill>
                    <a:schemeClr val="bg1"/>
                  </a:solidFill>
                  <a:latin typeface="Tahoma" panose="020B0604030504040204" charset="0"/>
                  <a:ea typeface="黑体" panose="02010609060101010101" charset="-122"/>
                </a:rPr>
                <a:t> International Conference on </a:t>
              </a:r>
              <a:endParaRPr lang="en-US" sz="5100" b="1" dirty="0">
                <a:solidFill>
                  <a:schemeClr val="bg1"/>
                </a:solidFill>
                <a:latin typeface="Tahoma" panose="020B0604030504040204" charset="0"/>
                <a:ea typeface="黑体" panose="02010609060101010101" charset="-122"/>
              </a:endParaRPr>
            </a:p>
            <a:p>
              <a:pPr algn="ctr"/>
              <a:r>
                <a:rPr lang="en-US" sz="5100" b="1" dirty="0">
                  <a:solidFill>
                    <a:schemeClr val="bg1"/>
                  </a:solidFill>
                  <a:latin typeface="Tahoma" panose="020B0604030504040204" charset="0"/>
                  <a:ea typeface="黑体" panose="02010609060101010101" charset="-122"/>
                </a:rPr>
                <a:t>Matter and Radiation at Extremes</a:t>
              </a:r>
              <a:endParaRPr lang="en-US" altLang="en-US" sz="5100" b="1" dirty="0">
                <a:solidFill>
                  <a:schemeClr val="bg1"/>
                </a:solidFill>
                <a:latin typeface="Tahoma" panose="020B0604030504040204" charset="0"/>
                <a:ea typeface="黑体" panose="0201060906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690" y="2464"/>
              <a:ext cx="8000" cy="17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Tahoma" panose="020B0604030504040204" charset="0"/>
                  <a:ea typeface="黑体" panose="02010609060101010101" charset="-122"/>
                  <a:sym typeface="+mn-ea"/>
                </a:rPr>
                <a:t>Hangzhou, China</a:t>
              </a:r>
              <a:endParaRPr lang="en-US" altLang="en-US" sz="2700" b="1" dirty="0">
                <a:solidFill>
                  <a:schemeClr val="bg1"/>
                </a:solidFill>
                <a:latin typeface="Tahoma" panose="020B0604030504040204" charset="0"/>
                <a:ea typeface="黑体" panose="02010609060101010101" charset="-122"/>
              </a:endParaRPr>
            </a:p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Tahoma" panose="020B0604030504040204" charset="0"/>
                  <a:ea typeface="黑体" panose="02010609060101010101" charset="-122"/>
                </a:rPr>
                <a:t>May 13-17, 2024</a:t>
              </a:r>
              <a:endParaRPr lang="en-US" altLang="en-US" sz="2700" b="1" dirty="0">
                <a:solidFill>
                  <a:schemeClr val="bg1"/>
                </a:solidFill>
                <a:latin typeface="Tahoma" panose="020B0604030504040204" charset="0"/>
                <a:ea typeface="黑体" panose="02010609060101010101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3703" y="1530"/>
              <a:ext cx="7" cy="2403"/>
            </a:xfrm>
            <a:prstGeom prst="line">
              <a:avLst/>
            </a:prstGeom>
            <a:ln w="793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ljMTQ0OGU3ZGMyYmM4ODRiNWMwYTRhY2ZjZjZiZT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WPS 演示</Application>
  <PresentationFormat>自定义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Tahoma</vt:lpstr>
      <vt:lpstr>黑体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sjmzxa2</dc:creator>
  <cp:lastModifiedBy>Administrator</cp:lastModifiedBy>
  <cp:revision>16</cp:revision>
  <dcterms:created xsi:type="dcterms:W3CDTF">2023-08-09T12:44:00Z</dcterms:created>
  <dcterms:modified xsi:type="dcterms:W3CDTF">2024-03-18T10:04:34Z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2FE82CEAA3F34DCC88BFB054B5B10F97_13</vt:lpwstr>
  </property>
  <property fmtid="{D5CDD505-2E9C-101B-9397-08002B2CF9AE}" pid="3" name="KSOProductBuildVer">
    <vt:lpwstr>2052-12.1.0.16399</vt:lpwstr>
  </property>
</Properties>
</file>